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660" r:id="rId3"/>
    <p:sldId id="659" r:id="rId4"/>
    <p:sldId id="273" r:id="rId5"/>
    <p:sldId id="663" r:id="rId6"/>
    <p:sldId id="257" r:id="rId7"/>
    <p:sldId id="66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6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A0D5-945A-28EC-E424-ABDD32084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B787D-EA4B-2B86-3AAD-84B5E3F8A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5FC5-0337-5262-0699-8A854542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9064-2DC1-D6F3-92DD-262CB973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4078-FF76-7FC4-8724-E7AA201C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7F97-CDA5-D235-238F-E5F89A6F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78FD6-7F9E-6CA8-6863-418C269C5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5CB1-E9AE-DD20-0C95-E171C7C4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A343-BCA7-8B4C-A398-E8192A40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B570-6CDF-BEF6-5A70-114DD771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D9C03-7F1C-6139-B796-C5262859C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95063-32BB-C679-F774-C413E1669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3A7D3-9760-9CEA-3976-AD860D31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6DF44-2431-FB98-420E-25C325F0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58CA-6AA9-2568-0B20-3CC0F4E5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5C3A-F6D4-A46D-5B3B-CD0281C6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E011-DC25-6DB3-925E-3E02031B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BD685-EB63-5A87-2B1D-2EB290D2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A6AF-44CE-01E7-86BE-A61037C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7E39-FDF9-7893-CEF0-DBB2F1C7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FFE8-708E-2F23-7AFD-26E91E60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1B1AF-0696-D1DD-B644-71A28655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8C4B8-816B-9A43-EAAD-6825076D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2F5DA-776A-0106-4936-133475D8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08A5-6B9E-D2F7-8881-4EC80AEF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AE95-C566-A4AD-054D-5445B40E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65D9-DBA0-E3A4-EB30-61DF0B0C5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4105-B659-A1E9-7E49-0B8F82A33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C3DC5-3E7C-50B3-618C-EE89D652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FF3F0-4AF4-EA74-8C82-2EEFF1F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DF365-4AFD-F7E1-A002-A666C929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5F15-CD7E-AD46-6D65-DD5BB32C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061-5126-AC35-D321-129B1A1F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F9BB7-E578-4F3B-0B4F-352FF0FC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3DDCB-EDFE-3271-988B-EA92DC5ED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B938A-5AF3-8256-9C8E-CA3E82F00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EFD34-11CC-260B-22CF-BFEA263A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05D54-1AB8-A4A5-C22B-734D9D80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EC56A-DD68-7E96-6DC2-81D1E357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EDAD-9E3E-CD5B-6AAC-ED82A9AE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306EA-CDF8-5C44-6290-DEF4BD7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CAA1B-372A-12D2-71EF-46B5B8EA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A774-0F5E-F387-0583-8223568F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9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879FD-A5E3-4F53-12DE-8E8AC233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71EB8-E587-742B-FDC0-D5846F50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DDDB-9413-433C-0D27-30114E0D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A99A-B589-E8CC-35F0-130DA355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508D-AD11-57F9-C827-02335339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50FC3-73D8-656D-81C5-F5913AA11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719CC-CE0C-7758-52B9-A97ED5A7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FD7FC-33FF-6509-BC8A-B535F5E5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06DFE-113B-0B7B-E88B-0882407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5743-5E01-4B5D-835C-CC70D9C9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EE252-B3A9-604B-869A-63C23304B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CD2AD-A109-06E1-5532-F11964CEF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89B0-00E3-67D7-3850-E41EB1F1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C7FC0-1491-AAE1-4A0E-2BD3147C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3EB56-FA08-A5A7-BB18-28D7AF6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CE7A8-14F8-4800-DCD4-D0981A10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236D5-1902-0E88-806C-43C74D060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A288-C970-F55D-71D4-B93868283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9F47A-E12D-4E14-BB77-A2E6DF801C4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A5D8-8C77-0857-CFDE-E5D57855F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B8EE-F051-213B-4DD0-FD80EA899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DA764-EA6B-46C0-9F00-47B065B339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49FFE-C029-D4CF-519F-D410955572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48313" y="6672580"/>
            <a:ext cx="11176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867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VFWOC@VFWOC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712B-F4F1-1B0A-DC31-A7775B143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ACH CHARITY PAYMENT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F2635-9BCD-EAF0-19E5-3CE6211D3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936" y="4907756"/>
            <a:ext cx="6876288" cy="1310164"/>
          </a:xfrm>
        </p:spPr>
        <p:txBody>
          <a:bodyPr>
            <a:normAutofit lnSpcReduction="10000"/>
          </a:bodyPr>
          <a:lstStyle/>
          <a:p>
            <a:r>
              <a:rPr lang="en-US"/>
              <a:t>                                   DAN </a:t>
            </a:r>
            <a:r>
              <a:rPr lang="en-US" dirty="0"/>
              <a:t>FAULKNER</a:t>
            </a:r>
          </a:p>
          <a:p>
            <a:pPr algn="l"/>
            <a:r>
              <a:rPr lang="en-US" dirty="0"/>
              <a:t>                                                       EXECUTIVE DIRECTOR</a:t>
            </a:r>
          </a:p>
          <a:p>
            <a:pPr algn="l"/>
            <a:r>
              <a:rPr lang="en-US" dirty="0"/>
              <a:t>                                                        7 JUNE 2025</a:t>
            </a:r>
          </a:p>
        </p:txBody>
      </p:sp>
      <p:pic>
        <p:nvPicPr>
          <p:cNvPr id="4" name="Picture 3" descr="A blue circle with a heart and a map in the middle&#10;&#10;AI-generated content may be incorrect.">
            <a:extLst>
              <a:ext uri="{FF2B5EF4-FFF2-40B4-BE49-F238E27FC236}">
                <a16:creationId xmlns:a16="http://schemas.microsoft.com/office/drawing/2014/main" id="{20A27105-7A0F-F07F-0E31-ECBD28E8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73" y="144991"/>
            <a:ext cx="1722094" cy="1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7774-6B5A-2C6C-3A64-54DA6C8F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C8BF2C-2438-5345-342F-F6AC4AB61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75" y="457200"/>
            <a:ext cx="7740650" cy="594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075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3D035-7D9B-7256-051E-07CFC8DB6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C75C9D-795B-DCCF-A219-A2668195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00710"/>
            <a:ext cx="8229600" cy="5656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56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C81B-3AAD-BD49-B594-AC1C102C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login page&#10;&#10;AI-generated content may be incorrect.">
            <a:extLst>
              <a:ext uri="{FF2B5EF4-FFF2-40B4-BE49-F238E27FC236}">
                <a16:creationId xmlns:a16="http://schemas.microsoft.com/office/drawing/2014/main" id="{3492E2BF-95EF-2539-4CFC-13E6E9C8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45" y="1061720"/>
            <a:ext cx="6239510" cy="4734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254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A79A-8FE7-A6D1-B89A-97433D10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A27776-DAD0-9BA9-9C70-6A1E5C7B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3130"/>
            <a:ext cx="8229600" cy="5031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058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2716-2410-4385-82EA-60F572BE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56E55B8-3714-4C2B-FE1E-FFFD7FF6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85035"/>
            <a:ext cx="8229600" cy="2487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003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CF1D-D64A-1CED-51C2-169D258FB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CF29A5-3890-8566-16BB-832D17DF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3730"/>
            <a:ext cx="8229600" cy="3050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792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DC06-79A1-386B-DC89-843B7826F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login form&#10;&#10;AI-generated content may be incorrect.">
            <a:extLst>
              <a:ext uri="{FF2B5EF4-FFF2-40B4-BE49-F238E27FC236}">
                <a16:creationId xmlns:a16="http://schemas.microsoft.com/office/drawing/2014/main" id="{064AE8E0-A77B-053A-AABA-7F9FEDFC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81505"/>
            <a:ext cx="8229600" cy="30949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748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8FF9-9D8C-B4BF-CFE8-CF5727495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D6298A-B628-E59E-284B-AE3CFFF7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862330"/>
            <a:ext cx="8229600" cy="3952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4BDCC7-B1D3-69E4-7CD7-C017DFD9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32" y="5005070"/>
            <a:ext cx="4591368" cy="1427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815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ADE1-AE9F-46D1-2A3E-6A7E7C53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WHATS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9742-EC70-68BD-9B5C-A74317F5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36"/>
            <a:ext cx="10515600" cy="4351338"/>
          </a:xfrm>
        </p:spPr>
        <p:txBody>
          <a:bodyPr/>
          <a:lstStyle/>
          <a:p>
            <a:r>
              <a:rPr lang="en-US" dirty="0"/>
              <a:t>NEED </a:t>
            </a:r>
            <a:r>
              <a:rPr lang="en-US" b="1" dirty="0"/>
              <a:t>ONE PERSON </a:t>
            </a:r>
            <a:r>
              <a:rPr lang="en-US" dirty="0"/>
              <a:t>FROM </a:t>
            </a:r>
            <a:r>
              <a:rPr lang="en-US" b="1" dirty="0"/>
              <a:t>EACH DISTRICT </a:t>
            </a:r>
            <a:r>
              <a:rPr lang="en-US" dirty="0"/>
              <a:t>TO BE PART OF INITIAL BETA TEST.  WILL NEED NAME, CELL PHONE NUMBER (TXT CAPABLE) AND ORGANIZATIONAL E-MAIL ADDRESS.  REQUIRED TO BE ADDED TO 5/3</a:t>
            </a:r>
            <a:r>
              <a:rPr lang="en-US" baseline="30000" dirty="0"/>
              <a:t>rd</a:t>
            </a:r>
            <a:r>
              <a:rPr lang="en-US" dirty="0"/>
              <a:t> TEST SITE.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SEND E-MAIL TO </a:t>
            </a:r>
            <a:r>
              <a:rPr lang="en-US" u="sng" dirty="0">
                <a:hlinkClick r:id="rId2"/>
              </a:rPr>
              <a:t>VFWOC@VFWOC.</a:t>
            </a:r>
            <a:r>
              <a:rPr lang="en-US" dirty="0">
                <a:hlinkClick r:id="rId2"/>
              </a:rPr>
              <a:t>COM</a:t>
            </a:r>
            <a:r>
              <a:rPr lang="en-US" dirty="0"/>
              <a:t>  PUT “BETA” IN SUBJECT LINE</a:t>
            </a:r>
          </a:p>
          <a:p>
            <a:r>
              <a:rPr lang="en-US" dirty="0"/>
              <a:t>AFTER BETA TESTING IS COMPLETE, AND LESSONS LEARNED INCORPORATED – O/A 1 JUL, WILL START LIVE PAYMENTS WITH INITIAL 12 MEMBER TEST GROUP</a:t>
            </a:r>
          </a:p>
          <a:p>
            <a:r>
              <a:rPr lang="en-US" dirty="0"/>
              <a:t>ONCE INITIAL LIVE PAYMENTS ARE COMPLETE, O/A 1 AUG WE CAN TRANSITION TO OTHER FIELD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237B-BDEA-EDE2-58A5-53214136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9519-573B-E96F-4ABA-03AC7CF4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</a:t>
            </a:r>
            <a:r>
              <a:rPr lang="en-US" u="sng" dirty="0"/>
              <a:t>PAPER CHECKS </a:t>
            </a:r>
            <a:r>
              <a:rPr lang="en-US" dirty="0"/>
              <a:t>TO </a:t>
            </a:r>
            <a:r>
              <a:rPr lang="en-US" u="sng" dirty="0"/>
              <a:t>ON-LINE PAYMENT </a:t>
            </a:r>
            <a:r>
              <a:rPr lang="en-US" dirty="0"/>
              <a:t>OF CHARITY DISTRIBUTION FROM GAMING</a:t>
            </a:r>
          </a:p>
          <a:p>
            <a:r>
              <a:rPr lang="en-US" b="1" u="sng" dirty="0"/>
              <a:t>ONE WAY ONLY</a:t>
            </a:r>
            <a:r>
              <a:rPr lang="en-US" dirty="0"/>
              <a:t>:  FROM FIELD AGENT GAMING ACCOUNT TO VFWOC GENERAL FUND</a:t>
            </a:r>
          </a:p>
          <a:p>
            <a:r>
              <a:rPr lang="en-US" dirty="0"/>
              <a:t>LEVERAGES 5/3</a:t>
            </a:r>
            <a:r>
              <a:rPr lang="en-US" baseline="30000" dirty="0"/>
              <a:t>RD</a:t>
            </a:r>
            <a:r>
              <a:rPr lang="en-US" dirty="0"/>
              <a:t> “BILLER DIRECT”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PAYMENT TEMPLATE “MODIFIED” FOR VFWOC 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TEST SITE AVAILABLE FOR ON-LINE PRACTICAL LEARNING/TRAINING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0FD4-CF62-DCD1-A42A-25E32A49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u="sng" dirty="0"/>
              <a:t>BILL PAY CONCEPT VIDEO</a:t>
            </a:r>
          </a:p>
        </p:txBody>
      </p:sp>
      <p:pic>
        <p:nvPicPr>
          <p:cNvPr id="4" name="Fifth Third Biller Direct - QuickPay Demo-SD 540 (2)">
            <a:hlinkClick r:id="" action="ppaction://media"/>
            <a:extLst>
              <a:ext uri="{FF2B5EF4-FFF2-40B4-BE49-F238E27FC236}">
                <a16:creationId xmlns:a16="http://schemas.microsoft.com/office/drawing/2014/main" id="{DCADCB4C-0BAF-E17E-5D3E-E722EC84F6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0805" y="1179576"/>
            <a:ext cx="8717662" cy="49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9A69-EDCB-062C-EE44-B4B1EA86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08" y="3218053"/>
            <a:ext cx="10515600" cy="1325563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u="sng" dirty="0"/>
              <a:t>REVIEW OF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F8C9-8A1F-CFAC-1753-1A2D1DA1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9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BF7D7152-2623-6138-DCBA-4BCDC20E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8" y="1312195"/>
            <a:ext cx="11573084" cy="388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635F85-63C6-F779-AC4F-EEEE7CD8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3" y="781790"/>
            <a:ext cx="8229600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858E3CB-C74C-FC30-C16E-1BA2182F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3" y="4696124"/>
            <a:ext cx="2505075" cy="1674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screenshot of a donation box&#10;&#10;AI-generated content may be incorrect.">
            <a:extLst>
              <a:ext uri="{FF2B5EF4-FFF2-40B4-BE49-F238E27FC236}">
                <a16:creationId xmlns:a16="http://schemas.microsoft.com/office/drawing/2014/main" id="{EF867BB0-65DE-A0AF-CB7E-893F67E47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92" y="4696124"/>
            <a:ext cx="2276475" cy="1565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95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8A65-012E-DA4B-5294-C3B15112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B3DC-0946-D729-171C-529EAC3F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607"/>
            <a:ext cx="10298310" cy="43163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B42210A-3570-4513-8A07-3E1DC163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56147"/>
            <a:ext cx="12141222" cy="63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4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09C09-52B8-3FF5-3565-5A4563C9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nfirmation&#10;&#10;AI-generated content may be incorrect.">
            <a:extLst>
              <a:ext uri="{FF2B5EF4-FFF2-40B4-BE49-F238E27FC236}">
                <a16:creationId xmlns:a16="http://schemas.microsoft.com/office/drawing/2014/main" id="{5D69C0DB-C9CB-C2B5-F6DC-F5474449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5" y="580707"/>
            <a:ext cx="6506210" cy="5696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459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A050-9F27-5C27-3E50-EA04A2409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C52400FD-07E6-21F3-ADCC-59CF3F80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47507"/>
            <a:ext cx="8229600" cy="3562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450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179</Words>
  <Application>Microsoft Office PowerPoint</Application>
  <PresentationFormat>Widescreen</PresentationFormat>
  <Paragraphs>17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Wingdings</vt:lpstr>
      <vt:lpstr>Office Theme</vt:lpstr>
      <vt:lpstr>NEW ACH CHARITY PAYMENT PROCESS</vt:lpstr>
      <vt:lpstr>                                    OVERVIEW</vt:lpstr>
      <vt:lpstr>                    BILL PAY CONCEPT VIDEO</vt:lpstr>
      <vt:lpstr>                    REVIEW OF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WHATS NEXT?</vt:lpstr>
    </vt:vector>
  </TitlesOfParts>
  <Company>Fifth Third Bank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Morrow, Jamal</dc:creator>
  <cp:lastModifiedBy>D. Faulkner</cp:lastModifiedBy>
  <cp:revision>7</cp:revision>
  <dcterms:created xsi:type="dcterms:W3CDTF">2025-05-09T17:07:14Z</dcterms:created>
  <dcterms:modified xsi:type="dcterms:W3CDTF">2025-06-06T11:57:23Z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1abddc-e309-4823-8367-94170e9d3518_Enabled">
    <vt:lpwstr>true</vt:lpwstr>
  </property>
  <property fmtid="{D5CDD505-2E9C-101B-9397-08002B2CF9AE}" pid="3" name="MSIP_Label_1d1abddc-e309-4823-8367-94170e9d3518_SetDate">
    <vt:lpwstr>2025-05-09T17:12:23Z</vt:lpwstr>
  </property>
  <property fmtid="{D5CDD505-2E9C-101B-9397-08002B2CF9AE}" pid="4" name="MSIP_Label_1d1abddc-e309-4823-8367-94170e9d3518_Method">
    <vt:lpwstr>Standard</vt:lpwstr>
  </property>
  <property fmtid="{D5CDD505-2E9C-101B-9397-08002B2CF9AE}" pid="5" name="MSIP_Label_1d1abddc-e309-4823-8367-94170e9d3518_Name">
    <vt:lpwstr>Internal Use</vt:lpwstr>
  </property>
  <property fmtid="{D5CDD505-2E9C-101B-9397-08002B2CF9AE}" pid="6" name="MSIP_Label_1d1abddc-e309-4823-8367-94170e9d3518_SiteId">
    <vt:lpwstr>cfddba29-ca2a-450c-a415-595e7fcce8e5</vt:lpwstr>
  </property>
  <property fmtid="{D5CDD505-2E9C-101B-9397-08002B2CF9AE}" pid="7" name="MSIP_Label_1d1abddc-e309-4823-8367-94170e9d3518_ActionId">
    <vt:lpwstr>52699a30-7dd9-45ec-a8e3-d1710df74c91</vt:lpwstr>
  </property>
  <property fmtid="{D5CDD505-2E9C-101B-9397-08002B2CF9AE}" pid="8" name="MSIP_Label_1d1abddc-e309-4823-8367-94170e9d3518_ContentBits">
    <vt:lpwstr>2</vt:lpwstr>
  </property>
  <property fmtid="{D5CDD505-2E9C-101B-9397-08002B2CF9AE}" pid="9" name="MSIP_Label_1d1abddc-e309-4823-8367-94170e9d3518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Classification: Internal Use</vt:lpwstr>
  </property>
</Properties>
</file>